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custDataLst>
    <p:tags r:id="rId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92" d="100"/>
          <a:sy n="92" d="100"/>
        </p:scale>
        <p:origin x="-672" y="-108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6079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060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4.jpeg"/><Relationship Id="rId7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№112 комбинированного вида»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35822841"/>
              </p:ext>
            </p:extLst>
          </p:nvPr>
        </p:nvGraphicFramePr>
        <p:xfrm>
          <a:off x="1043608" y="771550"/>
          <a:ext cx="7416825" cy="3987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="" xmlns:a16="http://schemas.microsoft.com/office/drawing/2014/main" val="3942573181"/>
                    </a:ext>
                  </a:extLst>
                </a:gridCol>
                <a:gridCol w="3216358">
                  <a:extLst>
                    <a:ext uri="{9D8B030D-6E8A-4147-A177-3AD203B41FA5}">
                      <a16:colId xmlns="" xmlns:a16="http://schemas.microsoft.com/office/drawing/2014/main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r>
                        <a:rPr lang="tt-RU" sz="12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Праздник  </a:t>
                      </a:r>
                    </a:p>
                    <a:p>
                      <a:r>
                        <a:rPr lang="tt-RU" sz="12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“Карга</a:t>
                      </a:r>
                      <a:r>
                        <a:rPr lang="tt-RU" sz="1200" b="1" i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боткасы</a:t>
                      </a:r>
                      <a:r>
                        <a:rPr lang="tt-RU" sz="12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”</a:t>
                      </a:r>
                      <a:endParaRPr lang="ru-RU" sz="1200" i="1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sz="12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r>
                        <a:rPr lang="tt-RU" sz="1200" b="1" i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Мероприятие</a:t>
                      </a:r>
                    </a:p>
                    <a:p>
                      <a:r>
                        <a:rPr lang="ru-RU" sz="1200" b="1" i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«Дружба народов – </a:t>
                      </a:r>
                      <a:r>
                        <a:rPr lang="ru-RU" sz="1200" b="1" i="1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Халыклар</a:t>
                      </a:r>
                      <a:r>
                        <a:rPr lang="ru-RU" sz="1200" b="1" i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b="1" i="1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дуслыгы</a:t>
                      </a:r>
                      <a:r>
                        <a:rPr lang="ru-RU" sz="1200" b="1" i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  <a:endParaRPr lang="ru-RU" sz="1200" b="1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25325"/>
          <a:stretch>
            <a:fillRect/>
          </a:stretch>
        </p:blipFill>
        <p:spPr bwMode="auto">
          <a:xfrm>
            <a:off x="2987824" y="1995686"/>
            <a:ext cx="1728192" cy="967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t="27930"/>
          <a:stretch>
            <a:fillRect/>
          </a:stretch>
        </p:blipFill>
        <p:spPr bwMode="auto">
          <a:xfrm>
            <a:off x="6084168" y="1995686"/>
            <a:ext cx="1831995" cy="990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 t="40375"/>
          <a:stretch>
            <a:fillRect/>
          </a:stretch>
        </p:blipFill>
        <p:spPr bwMode="auto">
          <a:xfrm>
            <a:off x="3491880" y="2859782"/>
            <a:ext cx="2190987" cy="979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 t="27929"/>
          <a:stretch>
            <a:fillRect/>
          </a:stretch>
        </p:blipFill>
        <p:spPr bwMode="auto">
          <a:xfrm>
            <a:off x="6516216" y="2931790"/>
            <a:ext cx="1893148" cy="1023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 t="38597" r="8674"/>
          <a:stretch>
            <a:fillRect/>
          </a:stretch>
        </p:blipFill>
        <p:spPr bwMode="auto">
          <a:xfrm>
            <a:off x="3059832" y="3867894"/>
            <a:ext cx="2088232" cy="105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/>
          <a:srcRect t="23114"/>
          <a:stretch>
            <a:fillRect/>
          </a:stretch>
        </p:blipFill>
        <p:spPr bwMode="auto">
          <a:xfrm>
            <a:off x="6012160" y="3867894"/>
            <a:ext cx="1970987" cy="1136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 descr="C:\Users\дом\Documents\РАБОТА\ФОТО ДОУ\татар кызы. 2021\IMG_470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14630400" y="-11830050"/>
            <a:ext cx="5400000" cy="4050000"/>
          </a:xfrm>
          <a:prstGeom prst="rect">
            <a:avLst/>
          </a:prstGeom>
          <a:noFill/>
        </p:spPr>
      </p:pic>
      <p:pic>
        <p:nvPicPr>
          <p:cNvPr id="1034" name="Picture 10" descr="C:\Users\дом\Documents\РАБОТА\ФОТО ДОУ\татар кызы. 2021\IMG_470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14630400" y="-11830050"/>
            <a:ext cx="5400000" cy="4050000"/>
          </a:xfrm>
          <a:prstGeom prst="rect">
            <a:avLst/>
          </a:prstGeom>
          <a:noFill/>
        </p:spPr>
      </p:pic>
      <p:pic>
        <p:nvPicPr>
          <p:cNvPr id="1035" name="Picture 11" descr="C:\Users\дом\Documents\РАБОТА\ФОТО ДОУ\татар кызы. 2021\IMG_470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7957392" y="-6357242"/>
            <a:ext cx="5280000" cy="3960000"/>
          </a:xfrm>
          <a:prstGeom prst="rect">
            <a:avLst/>
          </a:prstGeom>
          <a:noFill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59831" y="771550"/>
            <a:ext cx="2755273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1" cstate="print"/>
          <a:srcRect t="13365"/>
          <a:stretch>
            <a:fillRect/>
          </a:stretch>
        </p:blipFill>
        <p:spPr bwMode="auto">
          <a:xfrm>
            <a:off x="6372200" y="771550"/>
            <a:ext cx="1817693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 t="23639"/>
          <a:stretch>
            <a:fillRect/>
          </a:stretch>
        </p:blipFill>
        <p:spPr bwMode="auto">
          <a:xfrm>
            <a:off x="827584" y="2355726"/>
            <a:ext cx="1800200" cy="1030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6393" t="12785"/>
          <a:stretch>
            <a:fillRect/>
          </a:stretch>
        </p:blipFill>
        <p:spPr bwMode="auto">
          <a:xfrm>
            <a:off x="7236296" y="915566"/>
            <a:ext cx="1666112" cy="1164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/>
          <a:srcRect l="8183" t="27276"/>
          <a:stretch>
            <a:fillRect/>
          </a:stretch>
        </p:blipFill>
        <p:spPr bwMode="auto">
          <a:xfrm>
            <a:off x="3563888" y="3507854"/>
            <a:ext cx="2520280" cy="14971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/>
          <a:srcRect t="29094"/>
          <a:stretch>
            <a:fillRect/>
          </a:stretch>
        </p:blipFill>
        <p:spPr bwMode="auto">
          <a:xfrm>
            <a:off x="611560" y="3507854"/>
            <a:ext cx="2727694" cy="14505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872" y="1707654"/>
            <a:ext cx="2880320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tt-RU" i="1" dirty="0" smtClean="0">
                <a:solidFill>
                  <a:schemeClr val="bg1"/>
                </a:solidFill>
              </a:rPr>
              <a:t>Мероприятие, посвященное дню родного языка</a:t>
            </a:r>
            <a:br>
              <a:rPr lang="tt-RU" i="1" dirty="0" smtClean="0">
                <a:solidFill>
                  <a:schemeClr val="bg1"/>
                </a:solidFill>
              </a:rPr>
            </a:br>
            <a:r>
              <a:rPr lang="ru-RU" i="1" dirty="0" smtClean="0">
                <a:solidFill>
                  <a:schemeClr val="bg1"/>
                </a:solidFill>
              </a:rPr>
              <a:t>«Родной язык – </a:t>
            </a:r>
            <a:r>
              <a:rPr lang="ru-RU" i="1" dirty="0" err="1" smtClean="0">
                <a:solidFill>
                  <a:schemeClr val="bg1"/>
                </a:solidFill>
              </a:rPr>
              <a:t>язык</a:t>
            </a:r>
            <a:r>
              <a:rPr lang="ru-RU" i="1" dirty="0" smtClean="0">
                <a:solidFill>
                  <a:schemeClr val="bg1"/>
                </a:solidFill>
              </a:rPr>
              <a:t> души моей»</a:t>
            </a:r>
            <a:br>
              <a:rPr lang="ru-RU" i="1" dirty="0" smtClean="0">
                <a:solidFill>
                  <a:schemeClr val="bg1"/>
                </a:solidFill>
              </a:rPr>
            </a:br>
            <a:r>
              <a:rPr lang="tt-RU" sz="1300" i="1" dirty="0" smtClean="0">
                <a:solidFill>
                  <a:srgbClr val="FF0000"/>
                </a:solidFill>
              </a:rPr>
              <a:t/>
            </a:r>
            <a:br>
              <a:rPr lang="tt-RU" sz="1300" i="1" dirty="0" smtClean="0">
                <a:solidFill>
                  <a:srgbClr val="FF0000"/>
                </a:solidFill>
              </a:rPr>
            </a:br>
            <a:r>
              <a:rPr lang="ru-RU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Дружба народов – </a:t>
            </a:r>
            <a:br>
              <a:rPr lang="ru-RU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Халыклар</a:t>
            </a:r>
            <a:r>
              <a:rPr lang="ru-RU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дуслыгы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6696744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№112 комбинированного вида с татарским</a:t>
            </a: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языком воспитания и обучения» Советского района г. Казани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99792" y="1779662"/>
            <a:ext cx="489654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1400" b="1" i="1" smtClean="0">
                <a:latin typeface="Times New Roman" pitchFamily="18" charset="0"/>
                <a:cs typeface="Times New Roman" pitchFamily="18" charset="0"/>
              </a:rPr>
              <a:t>23 </a:t>
            </a:r>
            <a:r>
              <a:rPr lang="tt-RU" sz="1200" b="1" i="1" smtClean="0">
                <a:latin typeface="Times New Roman" pitchFamily="18" charset="0"/>
                <a:cs typeface="Times New Roman" pitchFamily="18" charset="0"/>
              </a:rPr>
              <a:t>марта</a:t>
            </a:r>
            <a:r>
              <a:rPr lang="tt-RU" sz="1200" b="1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1200" b="1" i="1" dirty="0" smtClean="0">
                <a:latin typeface="Times New Roman" pitchFamily="18" charset="0"/>
                <a:cs typeface="Times New Roman" pitchFamily="18" charset="0"/>
              </a:rPr>
              <a:t>для детей было организовано развлечение </a:t>
            </a:r>
          </a:p>
          <a:p>
            <a:pPr algn="ctr"/>
            <a:r>
              <a:rPr lang="tt-RU" sz="1200" b="1" i="1" dirty="0" smtClean="0">
                <a:latin typeface="Times New Roman" pitchFamily="18" charset="0"/>
                <a:cs typeface="Times New Roman" pitchFamily="18" charset="0"/>
              </a:rPr>
              <a:t>“Дружба народов – Халыклар дуслыгы”. </a:t>
            </a:r>
          </a:p>
          <a:p>
            <a:pPr algn="ctr"/>
            <a:r>
              <a:rPr lang="tt-RU" sz="1200" b="1" i="1" dirty="0" smtClean="0">
                <a:latin typeface="Times New Roman" pitchFamily="18" charset="0"/>
                <a:cs typeface="Times New Roman" pitchFamily="18" charset="0"/>
              </a:rPr>
              <a:t>В рамках данного мероприятия дети каждой возрастной группы представили одну народную игру. Воспитатели и  дети, совместно с родителями, подготовили элементы народного костюма, атрибуты для игры. Данное мероприятие объединила частичку  татарской, русской, чувашской, удмуртской, башкирской, марийской культуры, создала атмосферу дружбы народов Поволжья. </a:t>
            </a:r>
            <a:endParaRPr lang="ru-RU" sz="1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print"/>
          <a:srcRect t="23639"/>
          <a:stretch>
            <a:fillRect/>
          </a:stretch>
        </p:blipFill>
        <p:spPr bwMode="auto">
          <a:xfrm>
            <a:off x="6300192" y="3435846"/>
            <a:ext cx="2664296" cy="1525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 cstate="print"/>
          <a:srcRect t="18512"/>
          <a:stretch>
            <a:fillRect/>
          </a:stretch>
        </p:blipFill>
        <p:spPr bwMode="auto">
          <a:xfrm>
            <a:off x="611560" y="1059582"/>
            <a:ext cx="1885151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9" cstate="print"/>
          <a:srcRect l="9547" t="25457" r="14081"/>
          <a:stretch>
            <a:fillRect/>
          </a:stretch>
        </p:blipFill>
        <p:spPr bwMode="auto">
          <a:xfrm>
            <a:off x="7596336" y="2211710"/>
            <a:ext cx="1390676" cy="10180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976186b3cfad15cccf7bdc4e8b6bf33a5dc7b3"/>
</p:tagLst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3350</TotalTime>
  <Words>110</Words>
  <Application>Microsoft Office PowerPoint</Application>
  <PresentationFormat>Экран (16:9)</PresentationFormat>
  <Paragraphs>16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МБДОУ «Детский сад №112 комбинированного вида»</vt:lpstr>
      <vt:lpstr>Мероприятие, посвященное дню родного языка «Родной язык – язык души моей»  Дружба народов –  Халыклар дуслыгы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Алиса Альбертовна</cp:lastModifiedBy>
  <cp:revision>424</cp:revision>
  <cp:lastPrinted>2021-02-04T07:26:50Z</cp:lastPrinted>
  <dcterms:created xsi:type="dcterms:W3CDTF">2015-10-13T08:15:21Z</dcterms:created>
  <dcterms:modified xsi:type="dcterms:W3CDTF">2021-03-23T14:54:06Z</dcterms:modified>
</cp:coreProperties>
</file>